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5143500" type="screen16x9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24" y="-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83568" y="1761660"/>
            <a:ext cx="792088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มีเอกสารการสื่อสาร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ประชาสัมพันธ์</a:t>
            </a:r>
          </a:p>
          <a:p>
            <a:pPr algn="ctr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การรณรงค์ให้ประหยัดไฟฟ้า ประหยัดน้ำและประหยัดทรัพยากรตามแผนงานที่กำหนด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33007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36"/>
          <a:stretch/>
        </p:blipFill>
        <p:spPr>
          <a:xfrm>
            <a:off x="1331640" y="-4261"/>
            <a:ext cx="6441761" cy="112068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6" r="50000" b="64329"/>
          <a:stretch/>
        </p:blipFill>
        <p:spPr>
          <a:xfrm>
            <a:off x="179513" y="1178224"/>
            <a:ext cx="2852783" cy="120954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686" r="1583" b="64389"/>
          <a:stretch/>
        </p:blipFill>
        <p:spPr>
          <a:xfrm>
            <a:off x="3203848" y="1217431"/>
            <a:ext cx="2680850" cy="117033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37214" r="50000" b="43417"/>
          <a:stretch/>
        </p:blipFill>
        <p:spPr>
          <a:xfrm>
            <a:off x="6084168" y="1215490"/>
            <a:ext cx="2768669" cy="117227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351" r="1564" b="43017"/>
          <a:stretch/>
        </p:blipFill>
        <p:spPr>
          <a:xfrm>
            <a:off x="172964" y="2409733"/>
            <a:ext cx="2859331" cy="1291973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57824" r="50596" b="21544"/>
          <a:stretch/>
        </p:blipFill>
        <p:spPr>
          <a:xfrm>
            <a:off x="3203848" y="2417939"/>
            <a:ext cx="2729787" cy="128376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105" r="1167" b="21964"/>
          <a:stretch/>
        </p:blipFill>
        <p:spPr>
          <a:xfrm>
            <a:off x="6084168" y="2454035"/>
            <a:ext cx="2766831" cy="124767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79017" r="50000" b="1052"/>
          <a:stretch/>
        </p:blipFill>
        <p:spPr>
          <a:xfrm>
            <a:off x="172963" y="3867894"/>
            <a:ext cx="2845834" cy="1242138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8877" r="1583" b="1333"/>
          <a:stretch/>
        </p:blipFill>
        <p:spPr>
          <a:xfrm>
            <a:off x="3203848" y="3867894"/>
            <a:ext cx="2729786" cy="12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การประหยัดพลังงาน เช่น การปิดไฟ ปิดเครื่องปรับอากาศที่ไม่ใช้แล้ว </a:t>
            </a:r>
          </a:p>
          <a:p>
            <a:pPr algn="ctr"/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การทำข้อความเตือนใจหรือรณรงค์การใช้ไฟตามจุดต่าง ๆ  </a:t>
            </a:r>
          </a:p>
          <a:p>
            <a:pPr algn="ctr"/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เช่น ในห้องเรียน ในอาคารเรียนและอาคารสำนักงาน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1862" b="18731"/>
          <a:stretch/>
        </p:blipFill>
        <p:spPr>
          <a:xfrm>
            <a:off x="282487" y="1300265"/>
            <a:ext cx="2356868" cy="205696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0"/>
          <a:stretch/>
        </p:blipFill>
        <p:spPr>
          <a:xfrm>
            <a:off x="2801140" y="1300267"/>
            <a:ext cx="3455058" cy="205696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r="16108"/>
          <a:stretch/>
        </p:blipFill>
        <p:spPr>
          <a:xfrm>
            <a:off x="6531049" y="1307123"/>
            <a:ext cx="2445488" cy="2043249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64" y="3356107"/>
            <a:ext cx="2116703" cy="180281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03754"/>
            <a:ext cx="2100336" cy="17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470"/>
            <a:ext cx="3736731" cy="51435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716"/>
            <a:ext cx="37367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55</Words>
  <Application>Microsoft Office PowerPoint</Application>
  <PresentationFormat>นำเสนอทางหน้าจอ (16:9)</PresentationFormat>
  <Paragraphs>5</Paragraphs>
  <Slides>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5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cp:lastModifiedBy>My8</cp:lastModifiedBy>
  <cp:revision>8</cp:revision>
  <dcterms:modified xsi:type="dcterms:W3CDTF">2017-01-13T10:18:52Z</dcterms:modified>
</cp:coreProperties>
</file>